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80" r:id="rId3"/>
    <p:sldId id="256" r:id="rId4"/>
    <p:sldId id="28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8" r:id="rId15"/>
    <p:sldId id="269" r:id="rId16"/>
    <p:sldId id="274" r:id="rId17"/>
    <p:sldId id="273" r:id="rId18"/>
    <p:sldId id="270" r:id="rId19"/>
    <p:sldId id="271" r:id="rId20"/>
    <p:sldId id="275" r:id="rId21"/>
    <p:sldId id="291" r:id="rId22"/>
    <p:sldId id="292" r:id="rId23"/>
    <p:sldId id="278" r:id="rId24"/>
    <p:sldId id="293" r:id="rId25"/>
    <p:sldId id="294" r:id="rId26"/>
    <p:sldId id="277" r:id="rId27"/>
    <p:sldId id="276" r:id="rId28"/>
    <p:sldId id="295" r:id="rId29"/>
    <p:sldId id="296" r:id="rId30"/>
    <p:sldId id="29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07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75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69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2657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51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5237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8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98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5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55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27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8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1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91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4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59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6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3117DA5-3267-446C-A115-91DC0002693B}" type="datetimeFigureOut">
              <a:rPr lang="en-US" smtClean="0"/>
              <a:t>12/11/2020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34A0D9A-F46B-406A-B3D0-793B49BF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29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2" y="685800"/>
            <a:ext cx="8001000" cy="1964636"/>
          </a:xfrm>
        </p:spPr>
        <p:txBody>
          <a:bodyPr/>
          <a:lstStyle/>
          <a:p>
            <a:pPr eaLnBrk="1" hangingPunct="1"/>
            <a:r>
              <a:rPr lang="en-US" sz="5400" b="1" dirty="0"/>
              <a:t>Granby’s Library Media Center</a:t>
            </a:r>
          </a:p>
        </p:txBody>
      </p:sp>
      <p:pic>
        <p:nvPicPr>
          <p:cNvPr id="26626" name="Picture 4" descr="GHS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4" cstate="print"/>
          <a:stretch>
            <a:fillRect/>
          </a:stretch>
        </p:blipFill>
        <p:spPr>
          <a:xfrm>
            <a:off x="954157" y="2834051"/>
            <a:ext cx="4890051" cy="3667539"/>
          </a:xfr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3"/>
    </mc:Choice>
    <mc:Fallback xmlns="">
      <p:transition spd="slow" advTm="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0"/>
    </mc:Choice>
    <mc:Fallback xmlns="">
      <p:transition spd="slow" advTm="11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8738" y="-609600"/>
            <a:ext cx="13011150" cy="7315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4" y="3583999"/>
            <a:ext cx="1812348" cy="181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3"/>
    </mc:Choice>
    <mc:Fallback xmlns="">
      <p:transition spd="slow" advTm="2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4"/>
    </mc:Choice>
    <mc:Fallback xmlns="">
      <p:transition spd="slow" advTm="5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1"/>
    </mc:Choice>
    <mc:Fallback xmlns="">
      <p:transition spd="slow" advTm="5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92671" y="1775012"/>
            <a:ext cx="3818964" cy="14253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5"/>
    </mc:Choice>
    <mc:Fallback xmlns="">
      <p:transition spd="slow" advTm="1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1"/>
    </mc:Choice>
    <mc:Fallback xmlns="">
      <p:transition spd="slow" advTm="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9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95"/>
    </mc:Choice>
    <mc:Fallback xmlns="">
      <p:transition spd="slow" advTm="23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74"/>
    </mc:Choice>
    <mc:Fallback xmlns="">
      <p:transition spd="slow" advTm="15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2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84"/>
    </mc:Choice>
    <mc:Fallback xmlns="">
      <p:transition spd="slow" advTm="38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44"/>
    </mc:Choice>
    <mc:Fallback xmlns="">
      <p:transition spd="slow" advTm="64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b="1"/>
              <a:t>The Staff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3630890" y="372532"/>
            <a:ext cx="7772400" cy="4114800"/>
          </a:xfrm>
        </p:spPr>
        <p:txBody>
          <a:bodyPr/>
          <a:lstStyle/>
          <a:p>
            <a:pPr eaLnBrk="1" hangingPunct="1"/>
            <a:r>
              <a:rPr lang="en-US" sz="4400" dirty="0"/>
              <a:t>Mrs. </a:t>
            </a:r>
            <a:r>
              <a:rPr lang="en-US" sz="4400" dirty="0" err="1"/>
              <a:t>Eisen</a:t>
            </a:r>
            <a:endParaRPr lang="en-US" sz="4400" dirty="0"/>
          </a:p>
          <a:p>
            <a:pPr eaLnBrk="1" hangingPunct="1"/>
            <a:r>
              <a:rPr lang="en-US" sz="4400" dirty="0"/>
              <a:t>Mrs. Ward</a:t>
            </a:r>
          </a:p>
          <a:p>
            <a:pPr eaLnBrk="1" hangingPunct="1"/>
            <a:r>
              <a:rPr lang="en-US" sz="4400" dirty="0"/>
              <a:t>Mrs. Watts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772"/>
            <a:ext cx="3790950" cy="3790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840" y="499070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86142"/>
      </p:ext>
    </p:extLst>
  </p:cSld>
  <p:clrMapOvr>
    <a:masterClrMapping/>
  </p:clrMapOvr>
  <p:transition spd="med" advTm="11921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4"/>
    </mc:Choice>
    <mc:Fallback xmlns="">
      <p:transition spd="slow" advTm="11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24"/>
    </mc:Choice>
    <mc:Fallback xmlns="">
      <p:transition spd="slow" advTm="45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03"/>
    </mc:Choice>
    <mc:Fallback xmlns="">
      <p:transition spd="slow" advTm="14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ttachments.office.net/owa/peisen%40nps.k12.va.us/service.svc/s/GetAttachmentThumbnail?id=AAMkADY1MTVlNTE3LTNhMmItNGRkOS1iYjVkLWNkNmEyNWJkNTgxNwBGAAAAAABt1FkcdzQuS7WYuxaRdjYLBwAksoKsn8INSrlGDd%2B6xscrAAAAAAENAAAksoKsn8INSrlGDd%2B6xscrAAXRKO9vAAABEgAQADcbb9bdG5FAuZenT7baF9Y%3D&amp;thumbnailType=2&amp;owa=outlook.office365.com&amp;scriptVer=20200928003.03&amp;X-OWA-CANARY=iFbjakjnsUaW8Gn2XCwWiaCeg2HyZtgYNKhtNeaeIrkXs0VrZZYy4hSy64m19SNHP78jWpJFHxM.&amp;token=eyJhbGciOiJSUzI1NiIsImtpZCI6IjU2MzU4ODUyMzRCOTI1MkRERTAwNTc2NkQ5RDlGMjc2NTY1RjYzRTIiLCJ0eXAiOiJKV1QiLCJ4NXQiOiJWaldJVWpTNUpTM2VBRmRtMmRueWRsWmZZLUkifQ.eyJvcmlnaW4iOiJodHRwczovL291dGxvb2sub2ZmaWNlMzY1LmNvbSIsInVjIjoiNGU1ODc2NWU1ZTA1NDA4ODkxMTkyNTc2ODMxNDc2ZDMiLCJzaWduaW5fc3RhdGUiOiJbXCJrbXNpXCJdIiwidmVyIjoiRXhjaGFuZ2UuQ2FsbGJhY2suVjEiLCJhcHBjdHhzZW5kZXIiOiJPd2FEb3dubG9hZEAwYzNiM2NiNi0wZDZhLTRkMzEtYjA0My1mNjFmYjY5MzYzZDMiLCJpc3NyaW5nIjoiV1ciLCJhcHBjdHgiOiJ7XCJtc2V4Y2hwcm90XCI6XCJvd2FcIixcInByaW1hcnlzaWRcIjpcIlMtMS01LTIxLTQwNzc2MzEzMDEtMjI1MDY3NzE0My0yMzMwNDY5ODk0LTU3MDM1OTNcIixcInB1aWRcIjpcIjExNTM5MDY2NjA3NTM0NzE3MDdcIixcIm9pZFwiOlwiNzRlOGM0NmYtZTgwOC00ZmExLWEzNTEtMWFiMjNlYmIwNWZhXCIsXCJzY29wZVwiOlwiT3dhRG93bmxvYWRcIn0iLCJuYmYiOjE2MDE2NTY3OTksImV4cCI6MTYwMTY1NzM5OSwiaXNzIjoiMDAwMDAwMDItMDAwMC0wZmYxLWNlMDAtMDAwMDAwMDAwMDAwQDBjM2IzY2I2LTBkNmEtNGQzMS1iMDQzLWY2MWZiNjkzNjNkMyIsImF1ZCI6IjAwMDAwMDAyLTAwMDAtMGZmMS1jZTAwLTAwMDAwMDAwMDAwMC9hdHRhY2htZW50cy5vZmZpY2UubmV0QDBjM2IzY2I2LTBkNmEtNGQzMS1iMDQzLWY2MWZiNjkzNjNkMyIsImhhcHAiOiJvd2EifQ.uqp8osrzHgaKoQ7Xr4aqao4cvlpFyH9gJDptw3Teoz6OLjKd1403t29khPingKfUwCVUHtixGa5PE5bU4zSgpW8MKcbsUoWoYs6nG5WBMGpbkYWLHmZFj2FJBKE-CRPEosP633vUSUsEp3whi8wBUWWuof3El0OoWfZnFp0JTGiSOmZZQxL888vBAQsPDc8PRXUDYpo93T2Na2_h5g7KzXjbxcYU2e1Byd6z8g9tKxcnS8SbKjgCXllOzT1YDLmENjeqUUFDkYv2qV5gBHQ89wmFdfF3ISXhx6NtFIOYs5mHDKMy9ZgRpf2-_vTqu-BljfUSZPvFF-uIYEu8VonzYg&amp;animation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2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1"/>
    </mc:Choice>
    <mc:Fallback xmlns="">
      <p:transition spd="slow" advTm="1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7175" y="-76200"/>
            <a:ext cx="13011150" cy="731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775" y="76200"/>
            <a:ext cx="13011150" cy="73152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2"/>
    </mc:Choice>
    <mc:Fallback xmlns="">
      <p:transition spd="slow" advTm="16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02"/>
    </mc:Choice>
    <mc:Fallback xmlns="">
      <p:transition spd="slow" advTm="2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755072"/>
            <a:ext cx="13011150" cy="731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1533525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7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7"/>
    </mc:Choice>
    <mc:Fallback xmlns="">
      <p:transition spd="slow" advTm="9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3011150" cy="731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4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35"/>
    </mc:Choice>
    <mc:Fallback xmlns="">
      <p:transition spd="slow" advTm="25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75"/>
    </mc:Choice>
    <mc:Fallback xmlns="">
      <p:transition spd="slow" advTm="3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049" y="0"/>
            <a:ext cx="13011150" cy="73152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99"/>
    </mc:Choice>
    <mc:Fallback xmlns="">
      <p:transition spd="slow" advTm="20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Accessing the GHS Library’s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eBooks</a:t>
            </a:r>
            <a:endParaRPr lang="en-US" sz="60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3"/>
    </mc:Choice>
    <mc:Fallback xmlns="">
      <p:transition spd="slow" advTm="1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H="1" flipV="1">
            <a:off x="596353" y="226656"/>
            <a:ext cx="925001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You can access us anywhere.</a:t>
            </a:r>
          </a:p>
          <a:p>
            <a:endParaRPr lang="en-US" sz="5400" dirty="0"/>
          </a:p>
          <a:p>
            <a:r>
              <a:rPr lang="en-US" sz="5400" dirty="0" smtClean="0"/>
              <a:t>	Open a book online 			   	                        today!</a:t>
            </a:r>
            <a:endParaRPr lang="en-US" sz="5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39">
            <a:off x="-447898" y="3863749"/>
            <a:ext cx="3328297" cy="3234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5" y="-20572"/>
            <a:ext cx="3591728" cy="374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8"/>
    </mc:Choice>
    <mc:Fallback xmlns="">
      <p:transition spd="slow" advTm="12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 bwMode="auto">
          <a:xfrm flipH="1" flipV="1">
            <a:off x="2674938" y="1447800"/>
            <a:ext cx="2125662" cy="27432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Down Arrow 7"/>
          <p:cNvSpPr/>
          <p:nvPr/>
        </p:nvSpPr>
        <p:spPr bwMode="auto">
          <a:xfrm>
            <a:off x="2590801" y="762000"/>
            <a:ext cx="1146969" cy="998538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latin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9241" y="305292"/>
            <a:ext cx="9719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catalog has an icon in the </a:t>
            </a:r>
            <a:r>
              <a:rPr lang="en-US" sz="2800" b="1" dirty="0" err="1"/>
              <a:t>Zenworks</a:t>
            </a:r>
            <a:r>
              <a:rPr lang="en-US" sz="2800" b="1" dirty="0"/>
              <a:t> box, but from home go through the GHS Library website.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1" y="1259398"/>
            <a:ext cx="10539167" cy="52176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Go to the GHS Homepage</a:t>
            </a:r>
          </a:p>
          <a:p>
            <a:pPr marL="0" indent="0">
              <a:buNone/>
            </a:pPr>
            <a:r>
              <a:rPr lang="en-US" sz="3600" dirty="0" smtClean="0"/>
              <a:t>At the top of the page, click on Library</a:t>
            </a:r>
          </a:p>
          <a:p>
            <a:pPr marL="0" indent="0">
              <a:buNone/>
            </a:pPr>
            <a:r>
              <a:rPr lang="en-US" sz="3600" dirty="0" smtClean="0"/>
              <a:t>On the left side click on Library Catalog</a:t>
            </a:r>
          </a:p>
          <a:p>
            <a:pPr marL="0" indent="0">
              <a:buNone/>
            </a:pPr>
            <a:r>
              <a:rPr lang="en-US" sz="3600" dirty="0" smtClean="0"/>
              <a:t>Click on the link under Destiny Discover</a:t>
            </a:r>
          </a:p>
          <a:p>
            <a:pPr marL="0" indent="0">
              <a:buNone/>
            </a:pPr>
            <a:r>
              <a:rPr lang="en-US" sz="3600" dirty="0" smtClean="0"/>
              <a:t>Scroll down to the eBooks.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20"/>
    </mc:Choice>
    <mc:Fallback xmlns="">
      <p:transition spd="slow" advTm="30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57"/>
    </mc:Choice>
    <mc:Fallback xmlns="">
      <p:transition spd="slow" advTm="15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9"/>
    </mc:Choice>
    <mc:Fallback xmlns="">
      <p:transition spd="slow" advTm="1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1835728"/>
            <a:ext cx="13011150" cy="7315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8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5"/>
    </mc:Choice>
    <mc:Fallback xmlns="">
      <p:transition spd="slow" advTm="13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8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6"/>
    </mc:Choice>
    <mc:Fallback xmlns="">
      <p:transition spd="slow" advTm="16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9"/>
    </mc:Choice>
    <mc:Fallback xmlns="">
      <p:transition spd="slow" advTm="7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1648</TotalTime>
  <Words>95</Words>
  <Application>Microsoft Office PowerPoint</Application>
  <PresentationFormat>Widescreen</PresentationFormat>
  <Paragraphs>17</Paragraphs>
  <Slides>30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Century Gothic</vt:lpstr>
      <vt:lpstr>Tahoma</vt:lpstr>
      <vt:lpstr>Wingdings 3</vt:lpstr>
      <vt:lpstr>Slice</vt:lpstr>
      <vt:lpstr>Granby’s Library Media Center</vt:lpstr>
      <vt:lpstr>The Staff</vt:lpstr>
      <vt:lpstr>Accessing the GHS Library’s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Norfolk Public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Accessing the GHS Library’s</dc:title>
  <dc:creator>Lisa M. Ward</dc:creator>
  <cp:lastModifiedBy>Lisa M. Ward</cp:lastModifiedBy>
  <cp:revision>27</cp:revision>
  <dcterms:created xsi:type="dcterms:W3CDTF">2020-09-25T14:08:38Z</dcterms:created>
  <dcterms:modified xsi:type="dcterms:W3CDTF">2020-12-11T17:22:41Z</dcterms:modified>
</cp:coreProperties>
</file>